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6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123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4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5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6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7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8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9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0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1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2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3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4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5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6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7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8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9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0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41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142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143" name="Rectangle 23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F1BA6CC3-F553-4FA1-AD76-52B84E249608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5144" name="Rectangle 2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145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C5BD8F2-EF26-4D8B-92D0-7520A0E650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BA6CC3-F553-4FA1-AD76-52B84E249608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BD8F2-EF26-4D8B-92D0-7520A0E650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BA6CC3-F553-4FA1-AD76-52B84E249608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BD8F2-EF26-4D8B-92D0-7520A0E650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BA6CC3-F553-4FA1-AD76-52B84E249608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BD8F2-EF26-4D8B-92D0-7520A0E650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BA6CC3-F553-4FA1-AD76-52B84E249608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BD8F2-EF26-4D8B-92D0-7520A0E650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BA6CC3-F553-4FA1-AD76-52B84E249608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BD8F2-EF26-4D8B-92D0-7520A0E650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BA6CC3-F553-4FA1-AD76-52B84E249608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BD8F2-EF26-4D8B-92D0-7520A0E650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BA6CC3-F553-4FA1-AD76-52B84E249608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BD8F2-EF26-4D8B-92D0-7520A0E650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BA6CC3-F553-4FA1-AD76-52B84E249608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BD8F2-EF26-4D8B-92D0-7520A0E650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BA6CC3-F553-4FA1-AD76-52B84E249608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BD8F2-EF26-4D8B-92D0-7520A0E650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BA6CC3-F553-4FA1-AD76-52B84E249608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BD8F2-EF26-4D8B-92D0-7520A0E650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4099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1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4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7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8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9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0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1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2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3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4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5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6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117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11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119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F1BA6CC3-F553-4FA1-AD76-52B84E249608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4120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4121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AC5BD8F2-EF26-4D8B-92D0-7520A0E6504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7300" i="1" dirty="0" smtClean="0"/>
              <a:t>Подготовка к ГИА</a:t>
            </a:r>
            <a:r>
              <a:rPr lang="en-US" sz="7300" i="1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5400" dirty="0" smtClean="0"/>
              <a:t> «Бессоюзные сложные предложения»</a:t>
            </a:r>
            <a:endParaRPr lang="en-US" sz="5400" dirty="0" smtClean="0"/>
          </a:p>
          <a:p>
            <a:pPr algn="ctr">
              <a:buNone/>
            </a:pPr>
            <a:r>
              <a:rPr lang="ru-RU" sz="5400" dirty="0" smtClean="0"/>
              <a:t>Задание В </a:t>
            </a:r>
            <a:r>
              <a:rPr lang="ru-RU" sz="5400" dirty="0" smtClean="0"/>
              <a:t>1</a:t>
            </a:r>
            <a:r>
              <a:rPr lang="en-US" sz="5400" smtClean="0"/>
              <a:t>3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>
          <a:xfrm>
            <a:off x="500034" y="0"/>
            <a:ext cx="7772400" cy="1470025"/>
          </a:xfrm>
        </p:spPr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2400" i="1" dirty="0" smtClean="0">
                <a:solidFill>
                  <a:srgbClr val="FFFF00"/>
                </a:solidFill>
              </a:rPr>
              <a:t> </a:t>
            </a:r>
            <a:r>
              <a:rPr lang="ru-RU" sz="2400" b="1" i="1" dirty="0" smtClean="0"/>
              <a:t>В1 Среди предложений 21–24 найдите сложное бессоюзное предложение.  Напишите номер этого предложения</a:t>
            </a:r>
            <a:r>
              <a:rPr lang="ru-RU" sz="2400" b="1" dirty="0" smtClean="0"/>
              <a:t>.</a:t>
            </a:r>
            <a:endParaRPr lang="ru-RU" sz="2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sz="quarter" idx="1"/>
          </p:nvPr>
        </p:nvSpPr>
        <p:spPr>
          <a:xfrm>
            <a:off x="642910" y="1500174"/>
            <a:ext cx="7858180" cy="4857784"/>
          </a:xfrm>
        </p:spPr>
        <p:txBody>
          <a:bodyPr>
            <a:normAutofit/>
          </a:bodyPr>
          <a:lstStyle/>
          <a:p>
            <a:pPr algn="just"/>
            <a:r>
              <a:rPr lang="ru-RU" sz="1800" dirty="0" smtClean="0"/>
              <a:t>(</a:t>
            </a:r>
            <a:r>
              <a:rPr lang="ru-RU" b="1" dirty="0" smtClean="0">
                <a:solidFill>
                  <a:schemeClr val="tx1"/>
                </a:solidFill>
              </a:rPr>
              <a:t>21)Ветер </a:t>
            </a:r>
            <a:r>
              <a:rPr lang="ru-RU" b="1" dirty="0">
                <a:solidFill>
                  <a:schemeClr val="tx1"/>
                </a:solidFill>
              </a:rPr>
              <a:t>с цветущих берегов! (22)У него замерло сердце: какие неожиданности</a:t>
            </a:r>
          </a:p>
          <a:p>
            <a:pPr algn="just"/>
            <a:r>
              <a:rPr lang="ru-RU" b="1" dirty="0">
                <a:solidFill>
                  <a:schemeClr val="tx1"/>
                </a:solidFill>
              </a:rPr>
              <a:t>таит в себе жизнь! (23)И как хорошо, что мы не знаем, когда она их откроет. (</a:t>
            </a:r>
            <a:r>
              <a:rPr lang="ru-RU" b="1" dirty="0" smtClean="0">
                <a:solidFill>
                  <a:schemeClr val="tx1"/>
                </a:solidFill>
              </a:rPr>
              <a:t>24) Может, здесь</a:t>
            </a:r>
            <a:r>
              <a:rPr lang="ru-RU" b="1" dirty="0">
                <a:solidFill>
                  <a:schemeClr val="tx1"/>
                </a:solidFill>
              </a:rPr>
              <a:t>, под молоденькой сосной, где качается от неощутимого ветра ландыш, или в </a:t>
            </a:r>
            <a:r>
              <a:rPr lang="ru-RU" b="1" dirty="0" smtClean="0">
                <a:solidFill>
                  <a:schemeClr val="tx1"/>
                </a:solidFill>
              </a:rPr>
              <a:t>блеске  театрального </a:t>
            </a:r>
            <a:r>
              <a:rPr lang="ru-RU" b="1" dirty="0">
                <a:solidFill>
                  <a:schemeClr val="tx1"/>
                </a:solidFill>
              </a:rPr>
              <a:t>зала, или в сиянии глаз, ласковых и </a:t>
            </a:r>
            <a:r>
              <a:rPr lang="ru-RU" b="1" dirty="0" smtClean="0">
                <a:solidFill>
                  <a:schemeClr val="tx1"/>
                </a:solidFill>
              </a:rPr>
              <a:t>пытливых.</a:t>
            </a: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i="1" dirty="0" smtClean="0"/>
              <a:t>В 2  Среди </a:t>
            </a:r>
            <a:r>
              <a:rPr lang="ru-RU" sz="2400" b="1" i="1" dirty="0"/>
              <a:t>предложений 13–16 найдите сложное бессоюзное предложение.</a:t>
            </a:r>
            <a:br>
              <a:rPr lang="ru-RU" sz="2400" b="1" i="1" dirty="0"/>
            </a:br>
            <a:r>
              <a:rPr lang="ru-RU" sz="2400" b="1" i="1" dirty="0"/>
              <a:t>Напишите номер этого предложения.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800" b="1" dirty="0"/>
              <a:t>(13)Там я увидел тринадцатилетних, таких же, как </a:t>
            </a:r>
            <a:r>
              <a:rPr lang="ru-RU" sz="2800" b="1" dirty="0" smtClean="0"/>
              <a:t>я, парней</a:t>
            </a:r>
            <a:r>
              <a:rPr lang="ru-RU" sz="2800" b="1" dirty="0"/>
              <a:t>, которые целый год могли конструировать и, не торопясь, </a:t>
            </a:r>
            <a:r>
              <a:rPr lang="ru-RU" sz="2800" b="1" dirty="0" smtClean="0"/>
              <a:t>изготавливать  модель </a:t>
            </a:r>
            <a:r>
              <a:rPr lang="ru-RU" sz="2800" b="1" dirty="0"/>
              <a:t>катера или яхты. (14)Быстрых успехов я там не добился, руки у </a:t>
            </a:r>
            <a:r>
              <a:rPr lang="ru-RU" sz="2800" b="1" dirty="0" smtClean="0"/>
              <a:t>меня оказались </a:t>
            </a:r>
            <a:r>
              <a:rPr lang="ru-RU" sz="2800" b="1" dirty="0"/>
              <a:t>не золотые, в число любимых и перспективных учеников я не попал </a:t>
            </a:r>
            <a:r>
              <a:rPr lang="ru-RU" sz="2800" b="1" dirty="0" smtClean="0"/>
              <a:t>и   ушел.(</a:t>
            </a:r>
            <a:r>
              <a:rPr lang="ru-RU" sz="2800" b="1" dirty="0"/>
              <a:t>15)В общем, я искал, искал занятие и в итоге к четырнадцати годам его нашел.</a:t>
            </a:r>
          </a:p>
          <a:p>
            <a:pPr>
              <a:buNone/>
            </a:pPr>
            <a:r>
              <a:rPr lang="en-US" sz="2800" b="1" dirty="0" smtClean="0"/>
              <a:t>    </a:t>
            </a:r>
            <a:r>
              <a:rPr lang="ru-RU" sz="2800" b="1" dirty="0" smtClean="0"/>
              <a:t>(</a:t>
            </a:r>
            <a:r>
              <a:rPr lang="ru-RU" sz="2800" b="1" dirty="0"/>
              <a:t>16)Точнее, занятие нашло меня, потому что родители подарили мне </a:t>
            </a:r>
            <a:r>
              <a:rPr lang="ru-RU" sz="2800" b="1" dirty="0" smtClean="0"/>
              <a:t>на  </a:t>
            </a:r>
            <a:r>
              <a:rPr lang="ru-RU" sz="2800" b="1" dirty="0" err="1" smtClean="0"/>
              <a:t>тринадцатилетие</a:t>
            </a:r>
            <a:r>
              <a:rPr lang="ru-RU" sz="2800" b="1" dirty="0" smtClean="0"/>
              <a:t> </a:t>
            </a:r>
            <a:r>
              <a:rPr lang="ru-RU" sz="2800" b="1" dirty="0"/>
              <a:t>фотоаппарат.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i="1" dirty="0" smtClean="0"/>
              <a:t>В  3     Среди </a:t>
            </a:r>
            <a:r>
              <a:rPr lang="ru-RU" sz="2800" b="1" i="1" dirty="0"/>
              <a:t>предложений 5 – 8 найдите сложное(-</a:t>
            </a:r>
            <a:r>
              <a:rPr lang="ru-RU" sz="2800" b="1" i="1" dirty="0" err="1"/>
              <a:t>ые</a:t>
            </a:r>
            <a:r>
              <a:rPr lang="ru-RU" sz="2800" b="1" i="1" dirty="0"/>
              <a:t>) </a:t>
            </a:r>
            <a:r>
              <a:rPr lang="ru-RU" sz="2800" b="1" i="1" dirty="0" smtClean="0"/>
              <a:t>бессоюзное(-</a:t>
            </a:r>
            <a:r>
              <a:rPr lang="ru-RU" sz="2800" b="1" i="1" dirty="0" err="1"/>
              <a:t>ые</a:t>
            </a:r>
            <a:r>
              <a:rPr lang="ru-RU" sz="2800" b="1" i="1" dirty="0"/>
              <a:t>) предложение(-я). Напишите номер(-а) этого(-их) предложения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(</a:t>
            </a:r>
            <a:r>
              <a:rPr lang="ru-RU" b="1" dirty="0"/>
              <a:t>5)А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ты в обычный отпуск не можешь собраться: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каждый   день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эта больница! (6)Операции, операции… (7)Хоть бы на недельку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взял    бюллетень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 заболел бы, отдохнул, что ли…</a:t>
            </a: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 (8)Вскоре мамино желание сбылось: папа заболел гриппом.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i="1" dirty="0" smtClean="0"/>
              <a:t>В     4      Среди </a:t>
            </a:r>
            <a:r>
              <a:rPr lang="ru-RU" sz="2800" i="1" dirty="0"/>
              <a:t>предложений   27—31   найдите </a:t>
            </a:r>
            <a:r>
              <a:rPr lang="ru-RU" sz="2800" b="1" i="1" dirty="0"/>
              <a:t>сложное бессоюзное </a:t>
            </a:r>
            <a:r>
              <a:rPr lang="ru-RU" sz="2800" i="1" dirty="0"/>
              <a:t>предложение. Напишите номер этого предложения.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800" b="1" dirty="0"/>
              <a:t>(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27)Мы сидим до тех пор, пока библиотекарша не намекает нам, что скоро библиотека закрывается.</a:t>
            </a:r>
          </a:p>
          <a:p>
            <a:pPr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— (28)Приходите завтра, с двенадцати до шести мы всегда открыты. (29)Мы прощаемся и уходим. (30)У вокзала квадратный черный громкоговоритель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простуженно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хрипит:</a:t>
            </a:r>
          </a:p>
          <a:p>
            <a:pPr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— (31 )Граждане, в городе объявлена воздушная тревога...</a:t>
            </a:r>
          </a:p>
          <a:p>
            <a:pPr>
              <a:buNone/>
            </a:pP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/>
              <a:t>.В  5   </a:t>
            </a:r>
            <a:r>
              <a:rPr lang="ru-RU" sz="2800" i="1" dirty="0" smtClean="0"/>
              <a:t> </a:t>
            </a:r>
            <a:r>
              <a:rPr lang="ru-RU" sz="2800" i="1" dirty="0"/>
              <a:t>Среди предложений </a:t>
            </a:r>
            <a:r>
              <a:rPr lang="ru-RU" sz="2800" b="1" i="1" dirty="0"/>
              <a:t>№ 15 – 17</a:t>
            </a:r>
            <a:r>
              <a:rPr lang="ru-RU" sz="2800" i="1" dirty="0"/>
              <a:t>  найдите  </a:t>
            </a:r>
            <a:r>
              <a:rPr lang="ru-RU" sz="2800" b="1" i="1" dirty="0"/>
              <a:t>бессоюзное сложное  предложение</a:t>
            </a:r>
            <a:r>
              <a:rPr lang="ru-RU" sz="2800" i="1" dirty="0"/>
              <a:t>. Напишите его номер.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(15) Особенно ярко проявилась эта фа­тальная зависимость в 2001 году, когда социальные взрывы с участием тысяч и тысяч людей буквально перемежаются с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катастрофическими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взрывами в природных условиях Земли. (16) Войны на Балканах, чеченские события,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палестино-израильский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конфликт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, афганские распри, африканские столкновения — с одной стороны; одновременно случаются непрерывные землетрясения,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наводнения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, тайфуны, извержения — с другой.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(17) Великий ученый В. Вернадский предложил свою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нашумевшую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гипотезу ноосферы, созданной интеллектом, трудом, энергетикой бесконечной смены человеческих поколений.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401080" cy="156136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/>
              <a:t>В   6      </a:t>
            </a:r>
            <a:r>
              <a:rPr lang="ru-RU" sz="2800" dirty="0"/>
              <a:t>Среди предложений 2 – 8 найдите </a:t>
            </a:r>
            <a:r>
              <a:rPr lang="ru-RU" sz="2800" b="1" dirty="0"/>
              <a:t>сложное бессоюзное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предложение. Напишите номер этого предложения.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000240"/>
            <a:ext cx="8258204" cy="4125923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sz="5000" dirty="0"/>
              <a:t>(</a:t>
            </a:r>
            <a:r>
              <a:rPr lang="ru-RU" sz="5000" b="1" dirty="0"/>
              <a:t>2) Женщины кинулись искать припрятанную мелочь (крупных </a:t>
            </a:r>
            <a:r>
              <a:rPr lang="ru-RU" sz="5000" b="1" dirty="0" smtClean="0"/>
              <a:t>отродясь   не </a:t>
            </a:r>
            <a:r>
              <a:rPr lang="ru-RU" sz="5000" b="1" dirty="0"/>
              <a:t>было) и выскочили, обгоняя одна другую. (3) Мальчик почувствовал </a:t>
            </a:r>
            <a:r>
              <a:rPr lang="ru-RU" sz="5000" b="1" dirty="0" smtClean="0"/>
              <a:t>себя  польщенным </a:t>
            </a:r>
            <a:r>
              <a:rPr lang="ru-RU" sz="5000" b="1" dirty="0"/>
              <a:t>оттого, что именно он, а не кто-нибудь другой принес им </a:t>
            </a:r>
            <a:r>
              <a:rPr lang="ru-RU" sz="5000" b="1" dirty="0" smtClean="0"/>
              <a:t>эту  новость</a:t>
            </a:r>
            <a:r>
              <a:rPr lang="ru-RU" sz="5000" b="1" dirty="0"/>
              <a:t>, закричав на всю улицу. (4) Сначала женщины хватали все </a:t>
            </a:r>
            <a:r>
              <a:rPr lang="ru-RU" sz="5000" b="1" dirty="0" smtClean="0"/>
              <a:t>подряд,   потом </a:t>
            </a:r>
            <a:r>
              <a:rPr lang="ru-RU" sz="5000" b="1" dirty="0"/>
              <a:t>стали выбирать, потом возвращать отобранное, наконец отошли </a:t>
            </a:r>
            <a:r>
              <a:rPr lang="ru-RU" sz="5000" b="1" dirty="0" smtClean="0"/>
              <a:t>от    машины.(</a:t>
            </a:r>
            <a:r>
              <a:rPr lang="ru-RU" sz="5000" b="1" dirty="0"/>
              <a:t>5) Продавец хмурился: не видно было, что они вернутся хоть </a:t>
            </a:r>
            <a:r>
              <a:rPr lang="ru-RU" sz="5000" b="1" dirty="0" smtClean="0"/>
              <a:t>что-нибудь      купить</a:t>
            </a:r>
            <a:r>
              <a:rPr lang="ru-RU" sz="5000" b="1" dirty="0"/>
              <a:t>. (6) Зачем было ему тащиться сюда, в такую даль, по горам</a:t>
            </a:r>
            <a:r>
              <a:rPr lang="ru-RU" sz="5000" b="1" dirty="0" smtClean="0"/>
              <a:t>?     (</a:t>
            </a:r>
            <a:r>
              <a:rPr lang="ru-RU" sz="5000" b="1" dirty="0"/>
              <a:t>7) Женщины погалдели, потолкались возле автолавки, потом </a:t>
            </a:r>
            <a:r>
              <a:rPr lang="ru-RU" sz="5000" b="1" dirty="0" smtClean="0"/>
              <a:t>разошлись     по </a:t>
            </a:r>
            <a:r>
              <a:rPr lang="ru-RU" sz="5000" b="1" dirty="0"/>
              <a:t>домам, а огорченный продавец принялся собирать разворошенные </a:t>
            </a:r>
            <a:r>
              <a:rPr lang="ru-RU" sz="5000" b="1" dirty="0" smtClean="0"/>
              <a:t>товары, чтобы </a:t>
            </a:r>
            <a:r>
              <a:rPr lang="ru-RU" sz="5000" b="1" dirty="0"/>
              <a:t>сесть за руль и уехать. (8) Вдруг он остановил сборы: продавец </a:t>
            </a:r>
            <a:r>
              <a:rPr lang="ru-RU" sz="5000" b="1" dirty="0" smtClean="0"/>
              <a:t>  заметил </a:t>
            </a:r>
            <a:r>
              <a:rPr lang="ru-RU" sz="5000" b="1" dirty="0"/>
              <a:t>мальчишку.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smtClean="0"/>
              <a:t>В7       </a:t>
            </a:r>
            <a:r>
              <a:rPr lang="ru-RU" sz="2800" dirty="0"/>
              <a:t>Среди предложений 39—46 найдите </a:t>
            </a:r>
            <a:r>
              <a:rPr lang="ru-RU" sz="2800" b="1" dirty="0"/>
              <a:t>бессоюзное сложное</a:t>
            </a:r>
            <a:r>
              <a:rPr lang="ru-RU" sz="2800" dirty="0"/>
              <a:t> предложение. Напишите его номер.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sz="2800" b="1" dirty="0"/>
              <a:t>. (39)А она после его смерти не пожелала выходить замуж (ей тогда было всего восемнадцать), всю жизнь прожила одна. (40) Но как прожила!</a:t>
            </a:r>
          </a:p>
          <a:p>
            <a:pPr>
              <a:buNone/>
            </a:pPr>
            <a:r>
              <a:rPr lang="ru-RU" sz="2800" b="1" dirty="0"/>
              <a:t>     (41)Она основала женскую гимназию. (42)А все первые её выпускницы уехали в деревни, чтобы работать учителями. (43)Говорят, они ей во всём подражали: они так же одевались, так же разговаривали, так же жили. (44)Какие были люди! (45)Какие были особенные люди! (46)Всё делали не рада славы, а для людской пользы.</a:t>
            </a:r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В8              Среди </a:t>
            </a:r>
            <a:r>
              <a:rPr lang="ru-RU" sz="2800" dirty="0"/>
              <a:t>предложений 31 – 37 найдите </a:t>
            </a:r>
            <a:r>
              <a:rPr lang="ru-RU" sz="2800" b="1" dirty="0"/>
              <a:t>сложное бессоюзное </a:t>
            </a:r>
            <a:r>
              <a:rPr lang="ru-RU" sz="2800" dirty="0"/>
              <a:t>предложение. Напишите номер этого предложения.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31) – Напоил, учительница!</a:t>
            </a: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(32) – Что такое грамматика?</a:t>
            </a: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(33) – Грамматика – греческое слово!</a:t>
            </a: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(34) – Все правильно, молодец, ты хороший мальчик! (35) Ну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беги  домой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(36) Однажды утром, прямо перед занятием, во дворе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заскрипела калитка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и к нам пожаловал сосед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Илико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(37) – Ольга, дорогая моя, одолжи-ка сегодня мне своего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полиглота 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Зурико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632798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В9               Среди </a:t>
            </a:r>
            <a:r>
              <a:rPr lang="ru-RU" sz="2800" dirty="0"/>
              <a:t>предложений 31–35 найдите </a:t>
            </a:r>
            <a:r>
              <a:rPr lang="ru-RU" sz="2800" b="1" dirty="0"/>
              <a:t>сложное бессоюзное </a:t>
            </a:r>
            <a:r>
              <a:rPr lang="ru-RU" sz="2800" dirty="0"/>
              <a:t>предложение.</a:t>
            </a:r>
            <a:br>
              <a:rPr lang="ru-RU" sz="2800" dirty="0"/>
            </a:br>
            <a:r>
              <a:rPr lang="ru-RU" sz="2800" dirty="0"/>
              <a:t>Напишите номер этого предложения.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. (31) И я обнадёживаю их, этих знакомых мне и</a:t>
            </a: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незнакомых изувеченных людей:</a:t>
            </a: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(32)Если мать провожала 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улыбкой,                         То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 улыбкой вернёшься назад…</a:t>
            </a: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(33)Я не пою, я почти говорю им это твердым голосом, из которого исчезла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моя, такая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ещё жиденькая печаль, печаль хотя и много уже повидавшего, но всё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же девятнадцатилетнего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человека. (34)И я вижу, что мне поверили. (35)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Однорукие стучат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 колени, лежащие колотят костылями об пол: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аплодисменты…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84708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В10  Среди </a:t>
            </a:r>
            <a:r>
              <a:rPr lang="ru-RU" sz="2800" dirty="0"/>
              <a:t>предложений 1 – 7 найдите </a:t>
            </a:r>
            <a:r>
              <a:rPr lang="ru-RU" sz="2800" b="1" dirty="0"/>
              <a:t>сложное </a:t>
            </a:r>
            <a:r>
              <a:rPr lang="ru-RU" sz="2800" b="1" dirty="0" smtClean="0"/>
              <a:t>бессоюзное</a:t>
            </a:r>
            <a:r>
              <a:rPr lang="ru-RU" sz="2800" dirty="0"/>
              <a:t> </a:t>
            </a:r>
            <a:r>
              <a:rPr lang="ru-RU" sz="2800" dirty="0" smtClean="0"/>
              <a:t>   предложение</a:t>
            </a:r>
            <a:r>
              <a:rPr lang="ru-RU" sz="2800" dirty="0"/>
              <a:t>. Напишите номер этого предложения.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1)В густом тонкоствольном осиннике я увидел серый в два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обхвата    пень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. (2)Пень этот сторожили выводки опят с рябоватыми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шершавыми      шляпками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. (3)На срезе пня мягкою шапкою лежал линялый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мох,    украшенный 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тремя или четырьмя кисточками брусники. (4)И здесь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же    ютились 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хиленькие всходы ёлочек. (5)У них было всего по две-три лапки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и    мелкая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, но очень колючая хвоя. (6)А на кончиках лапок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все-таки        поблескивали 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росинки смолы, виднелись пупырышки, завязи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будущих      лапок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. (7)Однако завязи были так малы и сами ёлочки были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такими      хворыми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, что им уже и не справиться было с трудной борьбой за жизнь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и    продолжать 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рост.</a:t>
            </a:r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561360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В11               Среди предложений 13–18 найдите сложное бессоюзное предложение.</a:t>
            </a:r>
            <a:br>
              <a:rPr lang="ru-RU" sz="2400" b="1" dirty="0" smtClean="0"/>
            </a:br>
            <a:r>
              <a:rPr lang="ru-RU" sz="2400" b="1" dirty="0" smtClean="0"/>
              <a:t>Напишите номер этого предложения.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sz="2800" dirty="0" smtClean="0"/>
              <a:t>(</a:t>
            </a:r>
            <a:r>
              <a:rPr lang="ru-RU" sz="2800" b="1" dirty="0" smtClean="0"/>
              <a:t>13)Ти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шину нарушали только   колокольный звон и мычание стада, а по ночам – колотушки сторожей. (14)По уличным косогорам и оврагам цвел репейник и росла лебеда. (15)В домах за кисейными занавесками сушился на подоконниках липовый цвет.</a:t>
            </a:r>
          </a:p>
          <a:p>
            <a:pPr algn="just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(16)Дни стояли солнечные, устойчивые, сухие. (17)Русское лето, чем ближе к осени, тем больше бывает окрашено в спелые цвета. (18)Уже в августе розовеет  листва яблоневых садов, сединой блестят поля; вечерами над Волгой стоят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облака,покрытые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жарким румянцем.</a:t>
            </a:r>
          </a:p>
          <a:p>
            <a:pPr algn="just">
              <a:buNone/>
            </a:pP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В12          Среди предложений 14—19 найдите сложное бессоюзное предложение. Напишите номер этого предложения.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14)Происходят и другие, не менее печальные события. (15)Исследования показали: причиной лесных пожаров часто служит стеклянная посуда, брошенная отдыхающими. (16) В жаркое время года банки, бутылки, особенно если они побиты, превращаются в линзы, концентрирующие солнечные лучи и приводящие к самовозгоранию лесной подстилки. (17)Небрежность? (18)Халатность?  (19)Точнее, преступность поведения — и бушуют пожары на десятках и сотнях гектаров, уничтожая леса, отрывая людей от работы, заставляя расходовать огромные материальные средства для ликвидации пожаров и их последствий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 smtClean="0"/>
              <a:t>В13     Среди предложений   19—23   найдите сложное бессоюзное предложение. Напишите номер этого предложения.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(19)Наверное, сейчас подойдут пильщики.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(20)Мы потоптались полчаса — никого не было. (21)Толпа стала редеть.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(22)Среди самых старших я увидел девчонку, с которой разговаривал днём.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(23)Девчонка очень нервничала, всё задирала на самый лоб свою пуховую шапку с длинными ушами. (24)Немного- погодя она подошла к Анне Николаевне и сказала:</a:t>
            </a:r>
          </a:p>
          <a:p>
            <a:pPr>
              <a:buNone/>
            </a:pP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28604"/>
            <a:ext cx="8786842" cy="600079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В1    -22     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2    14 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В3   5,7,8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В4    -28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В5     -16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В6     -8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В7    -18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В8     -34     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В9    -35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В 10 -6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В11-   18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В12   15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В13   20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Клен">
  <a:themeElements>
    <a:clrScheme name="Клен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Клен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лен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лен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7 предлог</Template>
  <TotalTime>117</TotalTime>
  <Words>1356</Words>
  <Application>Microsoft Office PowerPoint</Application>
  <PresentationFormat>Экран (4:3)</PresentationFormat>
  <Paragraphs>61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Клен</vt:lpstr>
      <vt:lpstr>Подготовка к ГИА. </vt:lpstr>
      <vt:lpstr>  В1 Среди предложений 21–24 найдите сложное бессоюзное предложение.  Напишите номер этого предложения.</vt:lpstr>
      <vt:lpstr>В 2  Среди предложений 13–16 найдите сложное бессоюзное предложение. Напишите номер этого предложения. </vt:lpstr>
      <vt:lpstr>В  3     Среди предложений 5 – 8 найдите сложное(-ые) бессоюзное(-ые) предложение(-я). Напишите номер(-а) этого(-их) предложения</vt:lpstr>
      <vt:lpstr>В     4      Среди предложений   27—31   найдите сложное бессоюзное предложение. Напишите номер этого предложения.</vt:lpstr>
      <vt:lpstr>.В  5    Среди предложений № 15 – 17  найдите  бессоюзное сложное  предложение. Напишите его номер.</vt:lpstr>
      <vt:lpstr>В   6      Среди предложений 2 – 8 найдите сложное бессоюзное предложение. Напишите номер этого предложения. </vt:lpstr>
      <vt:lpstr>В7       Среди предложений 39—46 найдите бессоюзное сложное предложение. Напишите его номер. </vt:lpstr>
      <vt:lpstr>В8              Среди предложений 31 – 37 найдите сложное бессоюзное предложение. Напишите номер этого предложения.</vt:lpstr>
      <vt:lpstr>В9               Среди предложений 31–35 найдите сложное бессоюзное предложение. Напишите номер этого предложения. </vt:lpstr>
      <vt:lpstr>В10  Среди предложений 1 – 7 найдите сложное бессоюзное    предложение. Напишите номер этого предложения. </vt:lpstr>
      <vt:lpstr>В11               Среди предложений 13–18 найдите сложное бессоюзное предложение. Напишите номер этого предложения. </vt:lpstr>
      <vt:lpstr>В12          Среди предложений 14—19 найдите сложное бессоюзное предложение. Напишите номер этого предложения.</vt:lpstr>
      <vt:lpstr>В13     Среди предложений   19—23   найдите сложное бессоюзное предложение. Напишите номер этого предложения.</vt:lpstr>
      <vt:lpstr>Слайд 15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Среди предложений 21–24 найдите сложное бессоюзное предложение.  Напишите номер этого предложения. </dc:title>
  <dc:creator>Admin</dc:creator>
  <cp:lastModifiedBy>Admin</cp:lastModifiedBy>
  <cp:revision>16</cp:revision>
  <dcterms:created xsi:type="dcterms:W3CDTF">2011-02-17T19:14:12Z</dcterms:created>
  <dcterms:modified xsi:type="dcterms:W3CDTF">2011-03-24T10:57:05Z</dcterms:modified>
</cp:coreProperties>
</file>